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4" r:id="rId2"/>
    <p:sldId id="262" r:id="rId3"/>
    <p:sldId id="263" r:id="rId4"/>
    <p:sldId id="258" r:id="rId5"/>
    <p:sldId id="259" r:id="rId6"/>
    <p:sldId id="260" r:id="rId7"/>
    <p:sldId id="261" r:id="rId8"/>
    <p:sldId id="265" r:id="rId9"/>
    <p:sldId id="26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4" d="100"/>
          <a:sy n="84" d="100"/>
        </p:scale>
        <p:origin x="-95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F0B8BA-FC77-4BCB-B23A-75DDDB45DC61}" type="datetimeFigureOut">
              <a:rPr lang="en-US" smtClean="0"/>
              <a:t>3/6/2020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650033-2E08-4878-A085-B23F54C392A7}" type="slidenum">
              <a:rPr lang="en-US" smtClean="0"/>
              <a:t>‹#›</a:t>
            </a:fld>
            <a:endParaRPr lang="en-US"/>
          </a:p>
        </p:txBody>
      </p:sp>
    </p:spTree>
    <p:extLst>
      <p:ext uri="{BB962C8B-B14F-4D97-AF65-F5344CB8AC3E}">
        <p14:creationId xmlns:p14="http://schemas.microsoft.com/office/powerpoint/2010/main" val="36215562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0D37BD9-EBD6-41D2-9E48-64C9CA409625}" type="datetimeFigureOut">
              <a:rPr lang="en-US" smtClean="0"/>
              <a:t>3/6/2020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77801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D37BD9-EBD6-41D2-9E48-64C9CA409625}" type="datetimeFigureOut">
              <a:rPr lang="en-US" smtClean="0"/>
              <a:t>3/6/2020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3113660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0D37BD9-EBD6-41D2-9E48-64C9CA409625}" type="datetimeFigureOut">
              <a:rPr lang="en-US" smtClean="0"/>
              <a:t>3/6/2020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1389870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0D37BD9-EBD6-41D2-9E48-64C9CA409625}" type="datetimeFigureOut">
              <a:rPr lang="en-US" smtClean="0"/>
              <a:t>3/6/2020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733496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0D37BD9-EBD6-41D2-9E48-64C9CA409625}" type="datetimeFigureOut">
              <a:rPr lang="en-US" smtClean="0"/>
              <a:t>3/6/2020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4092544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0D37BD9-EBD6-41D2-9E48-64C9CA409625}" type="datetimeFigureOut">
              <a:rPr lang="en-US" smtClean="0"/>
              <a:t>3/6/2020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25122461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D37BD9-EBD6-41D2-9E48-64C9CA409625}" type="datetimeFigureOut">
              <a:rPr lang="en-US" smtClean="0"/>
              <a:t>3/6/2020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3635788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D37BD9-EBD6-41D2-9E48-64C9CA409625}" type="datetimeFigureOut">
              <a:rPr lang="en-US" smtClean="0"/>
              <a:t>3/6/2020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356909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D37BD9-EBD6-41D2-9E48-64C9CA409625}" type="datetimeFigureOut">
              <a:rPr lang="en-US" smtClean="0"/>
              <a:t>3/6/2020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2876607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D37BD9-EBD6-41D2-9E48-64C9CA409625}" type="datetimeFigureOut">
              <a:rPr lang="en-US" smtClean="0"/>
              <a:t>3/6/2020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1975741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D37BD9-EBD6-41D2-9E48-64C9CA409625}" type="datetimeFigureOut">
              <a:rPr lang="en-US" smtClean="0"/>
              <a:t>3/6/2020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35112-1850-4A54-98D3-0F41443A7532}" type="slidenum">
              <a:rPr lang="en-US" smtClean="0"/>
              <a:t>‹#›</a:t>
            </a:fld>
            <a:endParaRPr lang="en-US"/>
          </a:p>
        </p:txBody>
      </p:sp>
    </p:spTree>
    <p:extLst>
      <p:ext uri="{BB962C8B-B14F-4D97-AF65-F5344CB8AC3E}">
        <p14:creationId xmlns:p14="http://schemas.microsoft.com/office/powerpoint/2010/main" val="142480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D37BD9-EBD6-41D2-9E48-64C9CA409625}" type="datetimeFigureOut">
              <a:rPr lang="en-US" smtClean="0"/>
              <a:t>3/6/2020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A35112-1850-4A54-98D3-0F41443A7532}" type="slidenum">
              <a:rPr lang="en-US" smtClean="0"/>
              <a:t>‹#›</a:t>
            </a:fld>
            <a:endParaRPr lang="en-US"/>
          </a:p>
        </p:txBody>
      </p:sp>
    </p:spTree>
    <p:extLst>
      <p:ext uri="{BB962C8B-B14F-4D97-AF65-F5344CB8AC3E}">
        <p14:creationId xmlns:p14="http://schemas.microsoft.com/office/powerpoint/2010/main" val="6501018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Name </a:t>
            </a:r>
            <a:endParaRPr lang="en-US" dirty="0"/>
          </a:p>
        </p:txBody>
      </p:sp>
      <p:sp>
        <p:nvSpPr>
          <p:cNvPr id="3" name="Subtitle 2"/>
          <p:cNvSpPr>
            <a:spLocks noGrp="1"/>
          </p:cNvSpPr>
          <p:nvPr>
            <p:ph type="subTitle" idx="1"/>
          </p:nvPr>
        </p:nvSpPr>
        <p:spPr/>
        <p:txBody>
          <a:bodyPr/>
          <a:lstStyle/>
          <a:p>
            <a:r>
              <a:rPr lang="en-US" dirty="0" smtClean="0"/>
              <a:t>Assigned country: Cambodia</a:t>
            </a:r>
          </a:p>
          <a:p>
            <a:r>
              <a:rPr lang="en-US" dirty="0" smtClean="0"/>
              <a:t>Connected country: India</a:t>
            </a:r>
            <a:endParaRPr lang="en-US" dirty="0"/>
          </a:p>
        </p:txBody>
      </p:sp>
    </p:spTree>
    <p:extLst>
      <p:ext uri="{BB962C8B-B14F-4D97-AF65-F5344CB8AC3E}">
        <p14:creationId xmlns:p14="http://schemas.microsoft.com/office/powerpoint/2010/main" val="3601294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Image description: A monk kid and a kid with a cigarette</a:t>
            </a:r>
          </a:p>
        </p:txBody>
      </p:sp>
      <p:sp>
        <p:nvSpPr>
          <p:cNvPr id="4" name="Text Placeholder 3"/>
          <p:cNvSpPr>
            <a:spLocks noGrp="1"/>
          </p:cNvSpPr>
          <p:nvPr>
            <p:ph type="body" sz="half" idx="2"/>
          </p:nvPr>
        </p:nvSpPr>
        <p:spPr/>
        <p:txBody>
          <a:bodyPr/>
          <a:lstStyle/>
          <a:p>
            <a:r>
              <a:rPr lang="en-US" dirty="0"/>
              <a:t>Narration: Today in my presentation on the news desk, I am going to talk about the Cambodia pop culture that gives the best description of the Cambodia people. From this picture, the best way to give a description to this is using combination and conflict. This means that the combinations in the culture are seen between Cambodia indigenous Buddhism, </a:t>
            </a:r>
            <a:r>
              <a:rPr lang="en-US" dirty="0" smtClean="0"/>
              <a:t>Indian </a:t>
            </a:r>
            <a:r>
              <a:rPr lang="en-US" dirty="0"/>
              <a:t>culture and Asian root culture. This picture depicts a kid on version with a cigarette and a monk kid.  Cambodia was colonized by French bringing in social, cultural and economic changes to Colombia which is still influencing the people up to date. (102 words)</a:t>
            </a:r>
          </a:p>
          <a:p>
            <a:endParaRPr lang="en-US" dirty="0"/>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75050" y="1143000"/>
            <a:ext cx="51117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7380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Image description: A </a:t>
            </a:r>
            <a:r>
              <a:rPr lang="en-US" dirty="0"/>
              <a:t>popular Cambodia singer </a:t>
            </a:r>
          </a:p>
        </p:txBody>
      </p:sp>
      <p:sp>
        <p:nvSpPr>
          <p:cNvPr id="4" name="Text Placeholder 3"/>
          <p:cNvSpPr>
            <a:spLocks noGrp="1"/>
          </p:cNvSpPr>
          <p:nvPr>
            <p:ph type="body" sz="half" idx="2"/>
          </p:nvPr>
        </p:nvSpPr>
        <p:spPr/>
        <p:txBody>
          <a:bodyPr>
            <a:normAutofit lnSpcReduction="10000"/>
          </a:bodyPr>
          <a:lstStyle/>
          <a:p>
            <a:r>
              <a:rPr lang="en-US" dirty="0"/>
              <a:t>Narration: </a:t>
            </a:r>
            <a:r>
              <a:rPr lang="en-US" dirty="0" err="1"/>
              <a:t>Nop</a:t>
            </a:r>
            <a:r>
              <a:rPr lang="en-US" dirty="0"/>
              <a:t> </a:t>
            </a:r>
            <a:r>
              <a:rPr lang="en-US" dirty="0" err="1"/>
              <a:t>Bayyareth</a:t>
            </a:r>
            <a:r>
              <a:rPr lang="en-US" dirty="0"/>
              <a:t> is a popular singer in Cambodia among the male artists. He is the current star in the Cambodia music industry and has been elected as a representative of the vocalists in the pop music industry three years ago. He recently did a rendition of the Celine Dion song my heart will go on and although the tune is the same he used the Cambodia local language. This song shows the problem facing musicians in Cambodia because today the music has been influenced by the </a:t>
            </a:r>
            <a:r>
              <a:rPr lang="en-US" dirty="0" smtClean="0"/>
              <a:t>Indian pop dance  </a:t>
            </a:r>
            <a:r>
              <a:rPr lang="en-US" dirty="0"/>
              <a:t>culture. They lack creativity and just copy songs and translate them a big violation of the copyrights. Although music copying is found everywhere, what other nations are doing to protect musicians can protect the music industry in Cambodia. (126 words)</a:t>
            </a:r>
          </a:p>
          <a:p>
            <a:endParaRPr lang="en-US" dirty="0"/>
          </a:p>
        </p:txBody>
      </p:sp>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75050" y="914400"/>
            <a:ext cx="511175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5930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Movie poster of The Missing Picture</a:t>
            </a:r>
            <a:endParaRPr lang="en-US" dirty="0"/>
          </a:p>
        </p:txBody>
      </p:sp>
      <p:sp>
        <p:nvSpPr>
          <p:cNvPr id="4" name="Text Placeholder 3"/>
          <p:cNvSpPr>
            <a:spLocks noGrp="1"/>
          </p:cNvSpPr>
          <p:nvPr>
            <p:ph type="body" sz="half" idx="2"/>
          </p:nvPr>
        </p:nvSpPr>
        <p:spPr/>
        <p:txBody>
          <a:bodyPr/>
          <a:lstStyle/>
          <a:p>
            <a:r>
              <a:rPr lang="en-US" dirty="0" smtClean="0"/>
              <a:t>narration: The </a:t>
            </a:r>
            <a:r>
              <a:rPr lang="en-US" dirty="0"/>
              <a:t>French culture did not only influence music in Cambodia but also its films industry. Renowned Cambodian film-maker </a:t>
            </a:r>
            <a:r>
              <a:rPr lang="en-US" dirty="0" err="1"/>
              <a:t>Rithy</a:t>
            </a:r>
            <a:r>
              <a:rPr lang="en-US" dirty="0"/>
              <a:t> </a:t>
            </a:r>
            <a:r>
              <a:rPr lang="en-US" dirty="0" err="1"/>
              <a:t>Panh’s</a:t>
            </a:r>
            <a:r>
              <a:rPr lang="en-US" dirty="0"/>
              <a:t> The Missing Picture was a nominee of the best foreign language film in the academy awards. </a:t>
            </a:r>
            <a:r>
              <a:rPr lang="en-US" dirty="0" err="1"/>
              <a:t>Panh</a:t>
            </a:r>
            <a:r>
              <a:rPr lang="en-US" dirty="0"/>
              <a:t> is 13 years old boy when the family he came from was send to education camps. The directors here use clay to create atrocities making it look more of Hollywood having scenes of foreign cultures. The shooting scenes also look like those used in </a:t>
            </a:r>
            <a:r>
              <a:rPr lang="en-US" dirty="0" smtClean="0"/>
              <a:t>India. (83 words)</a:t>
            </a:r>
            <a:endParaRPr lang="en-US" dirty="0"/>
          </a:p>
        </p:txBody>
      </p:sp>
      <p:sp>
        <p:nvSpPr>
          <p:cNvPr id="5" name="Content Placeholder 4"/>
          <p:cNvSpPr>
            <a:spLocks noGrp="1"/>
          </p:cNvSpPr>
          <p:nvPr>
            <p:ph idx="1"/>
          </p:nvPr>
        </p:nvSpPr>
        <p:spPr/>
        <p:txBody>
          <a:bodyPr/>
          <a:lstStyle/>
          <a:p>
            <a:endParaRPr lang="en-U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233363"/>
            <a:ext cx="5105400" cy="467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0017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CD cover of Cambodia music and movie </a:t>
            </a:r>
            <a:endParaRPr lang="en-US" dirty="0"/>
          </a:p>
        </p:txBody>
      </p:sp>
      <p:sp>
        <p:nvSpPr>
          <p:cNvPr id="4" name="Text Placeholder 3"/>
          <p:cNvSpPr>
            <a:spLocks noGrp="1"/>
          </p:cNvSpPr>
          <p:nvPr>
            <p:ph type="body" sz="half" idx="2"/>
          </p:nvPr>
        </p:nvSpPr>
        <p:spPr/>
        <p:txBody>
          <a:bodyPr/>
          <a:lstStyle/>
          <a:p>
            <a:r>
              <a:rPr lang="en-US" dirty="0" smtClean="0"/>
              <a:t>The western music and movies became famous in Cambodia since 1950s. Although their have been interventions from the government , the western music have influenced Cambodia. The government however lost its interventions under the influence of the western culture  which have influenced music writing and Cambodia culture too much. The music therefore begun to loose its unique culture. I like how the country is trying to embrace Indian culture but it is not logic to loose their own culture by embracing foreign culture.(83 words)  </a:t>
            </a:r>
            <a:endParaRPr lang="en-US"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114800" y="609600"/>
            <a:ext cx="4572000" cy="4898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8558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cover of the book; A history of Cambodia</a:t>
            </a:r>
            <a:endParaRPr lang="en-US" dirty="0"/>
          </a:p>
        </p:txBody>
      </p:sp>
      <p:sp>
        <p:nvSpPr>
          <p:cNvPr id="4" name="Text Placeholder 3"/>
          <p:cNvSpPr>
            <a:spLocks noGrp="1"/>
          </p:cNvSpPr>
          <p:nvPr>
            <p:ph type="body" sz="half" idx="2"/>
          </p:nvPr>
        </p:nvSpPr>
        <p:spPr/>
        <p:txBody>
          <a:bodyPr/>
          <a:lstStyle/>
          <a:p>
            <a:r>
              <a:rPr lang="en-US" dirty="0" smtClean="0"/>
              <a:t>Narration: This </a:t>
            </a:r>
            <a:r>
              <a:rPr lang="en-US" dirty="0"/>
              <a:t>is one of the bestselling books in Cambodia a history of Cambodia is a book that provides history of the country and its culture. The author is one of the best examples of spiritually influenced nation the world have had. The book is written by an author whose history is at the fingertips given the struggles he went through as the country struggled to identify itself as an independent both culturally and economically. In the book the author presents himself a patriot who kept hope and optimism as he applied what he learnt from the French nationalists. </a:t>
            </a:r>
            <a:r>
              <a:rPr lang="en-US" dirty="0" smtClean="0"/>
              <a:t>(98 words)</a:t>
            </a:r>
            <a:endParaRPr lang="en-US"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86200" y="1447800"/>
            <a:ext cx="4952999"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75578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Image description: picture </a:t>
            </a:r>
            <a:r>
              <a:rPr lang="en-US" dirty="0"/>
              <a:t>from the show the legendary of dance and music</a:t>
            </a:r>
          </a:p>
        </p:txBody>
      </p:sp>
      <p:sp>
        <p:nvSpPr>
          <p:cNvPr id="4" name="Text Placeholder 3"/>
          <p:cNvSpPr>
            <a:spLocks noGrp="1"/>
          </p:cNvSpPr>
          <p:nvPr>
            <p:ph type="body" sz="half" idx="2"/>
          </p:nvPr>
        </p:nvSpPr>
        <p:spPr/>
        <p:txBody>
          <a:bodyPr/>
          <a:lstStyle/>
          <a:p>
            <a:r>
              <a:rPr lang="en-US" dirty="0" smtClean="0"/>
              <a:t>Narration: Now lets talk of a TV show the legendary of dance and music. This show is considered to be the first in Cambodia that involved a cooperation between India and Cambodia . It talks of the nations dynasties in the recent Cambodia. The message in the dance is trying to show how India and Cambodia enjoyed a good relation hundreds of years ago. It is trying to convince the people that Cambodian people should continue enjoying the good relation with India. Deep in the Cambodian nation, it is still a Buddhist nation which respects its colonizers. The two countries cooperate with each other in aspects like that of trade and tourism.(111 words) </a:t>
            </a:r>
            <a:endParaRPr lang="en-US"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05200" y="609600"/>
            <a:ext cx="5638799"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8368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489" y="306917"/>
            <a:ext cx="3008313" cy="1162050"/>
          </a:xfrm>
        </p:spPr>
        <p:txBody>
          <a:bodyPr/>
          <a:lstStyle/>
          <a:p>
            <a:r>
              <a:rPr lang="en-US" dirty="0" smtClean="0"/>
              <a:t>Cambodia arts </a:t>
            </a:r>
            <a:endParaRPr lang="en-US" dirty="0"/>
          </a:p>
        </p:txBody>
      </p:sp>
      <p:sp>
        <p:nvSpPr>
          <p:cNvPr id="4" name="Text Placeholder 3"/>
          <p:cNvSpPr>
            <a:spLocks noGrp="1"/>
          </p:cNvSpPr>
          <p:nvPr>
            <p:ph type="body" sz="half" idx="2"/>
          </p:nvPr>
        </p:nvSpPr>
        <p:spPr/>
        <p:txBody>
          <a:bodyPr/>
          <a:lstStyle/>
          <a:p>
            <a:r>
              <a:rPr lang="en-US" dirty="0" smtClean="0"/>
              <a:t>Narration: Apart from being a  professional news anchor, I have involved myself with activities of art which  are both in Cambodia and have seen them in the Indian cultures. Most of you know that the two countries have had a bilateral partnership that helped the two countries developed this common arts. Look at this picture that relates the two countries, this are part of the things I like about Cambodia because it is not selfish in sharing its cultures. (78 words). </a:t>
            </a:r>
            <a:endParaRPr lang="en-US" dirty="0"/>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62400" y="685801"/>
            <a:ext cx="4953000" cy="376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6172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Mekonga initiative </a:t>
            </a:r>
            <a:endParaRPr lang="en-US" dirty="0"/>
          </a:p>
        </p:txBody>
      </p:sp>
      <p:sp>
        <p:nvSpPr>
          <p:cNvPr id="4" name="Text Placeholder 3"/>
          <p:cNvSpPr>
            <a:spLocks noGrp="1"/>
          </p:cNvSpPr>
          <p:nvPr>
            <p:ph type="body" sz="half" idx="2"/>
          </p:nvPr>
        </p:nvSpPr>
        <p:spPr/>
        <p:txBody>
          <a:bodyPr/>
          <a:lstStyle/>
          <a:p>
            <a:r>
              <a:rPr lang="en-US" dirty="0" smtClean="0"/>
              <a:t>Narration: The image here must be familiar with those of us who study this cultures. It is a depiction of the relationships that exists between the two countries as well as other western nations. From the film itself, the temples depicted are both Cambodian and Indian sharing  a common virtues attached to religion. I can see resonance and a clear relations between the cultures and the present religious domains in Cambodia.(70words). </a:t>
            </a:r>
            <a:endParaRPr lang="en-US" dirty="0"/>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62400" y="838200"/>
            <a:ext cx="46482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0456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TotalTime>
  <Words>907</Words>
  <Application>Microsoft Office PowerPoint</Application>
  <PresentationFormat>On-screen Show (4:3)</PresentationFormat>
  <Paragraphs>19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Name </vt:lpstr>
      <vt:lpstr>Image description: A monk kid and a kid with a cigarette</vt:lpstr>
      <vt:lpstr>Image description: A popular Cambodia singer </vt:lpstr>
      <vt:lpstr>Movie poster of The Missing Picture</vt:lpstr>
      <vt:lpstr>CD cover of Cambodia music and movie </vt:lpstr>
      <vt:lpstr>The cover of the book; A history of Cambodia</vt:lpstr>
      <vt:lpstr>Image description: picture from the show the legendary of dance and music</vt:lpstr>
      <vt:lpstr>Cambodia arts </vt:lpstr>
      <vt:lpstr>Mekonga initiative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Elvis-Serem</dc:creator>
  <cp:lastModifiedBy>Elvis-Serem</cp:lastModifiedBy>
  <cp:revision>24</cp:revision>
  <dcterms:created xsi:type="dcterms:W3CDTF">2020-03-06T10:54:06Z</dcterms:created>
  <dcterms:modified xsi:type="dcterms:W3CDTF">2020-03-06T14:33:58Z</dcterms:modified>
</cp:coreProperties>
</file>